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3_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  <p:sldMasterId id="2147483665" r:id="rId2"/>
  </p:sldMasterIdLst>
  <p:notesMasterIdLst>
    <p:notesMasterId r:id="rId13"/>
  </p:notesMasterIdLst>
  <p:sldIdLst>
    <p:sldId id="256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4" r:id="rId11"/>
    <p:sldId id="265" r:id="rId12"/>
  </p:sldIdLst>
  <p:sldSz cx="9144000" cy="5143500" type="screen16x9"/>
  <p:notesSz cx="6858000" cy="9144000"/>
  <p:embeddedFontLst>
    <p:embeddedFont>
      <p:font typeface="Lucida Sans" panose="020B0602030504020204" pitchFamily="34" charset="0"/>
      <p:regular r:id="rId14"/>
      <p:bold r:id="rId15"/>
      <p:italic r:id="rId16"/>
      <p:boldItalic r:id="rId17"/>
    </p:embeddedFont>
    <p:embeddedFont>
      <p:font typeface="Tahoma" panose="020B0604030504040204" pitchFamily="34" charset="0"/>
      <p:regular r:id="rId18"/>
      <p:bold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E40FCEC-73A2-A042-BF4D-B4FACECC0676}" name="Pallav Tewari" initials="PT" userId="f4095bcfa3c184b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4915BC-EB32-4A41-BD0B-8747A1EE373D}" v="172" dt="2025-03-26T19:48:36.1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" y="2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Relationship Id="rId3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llav Tewari" userId="f4095bcfa3c184b6" providerId="LiveId" clId="{744915BC-EB32-4A41-BD0B-8747A1EE373D}"/>
    <pc:docChg chg="undo redo custSel addSld delSld modSld">
      <pc:chgData name="Pallav Tewari" userId="f4095bcfa3c184b6" providerId="LiveId" clId="{744915BC-EB32-4A41-BD0B-8747A1EE373D}" dt="2025-03-26T19:48:44.968" v="2879" actId="20577"/>
      <pc:docMkLst>
        <pc:docMk/>
      </pc:docMkLst>
      <pc:sldChg chg="del">
        <pc:chgData name="Pallav Tewari" userId="f4095bcfa3c184b6" providerId="LiveId" clId="{744915BC-EB32-4A41-BD0B-8747A1EE373D}" dt="2025-03-25T10:59:26.738" v="1043" actId="47"/>
        <pc:sldMkLst>
          <pc:docMk/>
          <pc:sldMk cId="0" sldId="257"/>
        </pc:sldMkLst>
      </pc:sldChg>
      <pc:sldChg chg="modSp mod">
        <pc:chgData name="Pallav Tewari" userId="f4095bcfa3c184b6" providerId="LiveId" clId="{744915BC-EB32-4A41-BD0B-8747A1EE373D}" dt="2025-03-26T19:10:51.093" v="2368" actId="20577"/>
        <pc:sldMkLst>
          <pc:docMk/>
          <pc:sldMk cId="0" sldId="258"/>
        </pc:sldMkLst>
        <pc:spChg chg="mod">
          <ac:chgData name="Pallav Tewari" userId="f4095bcfa3c184b6" providerId="LiveId" clId="{744915BC-EB32-4A41-BD0B-8747A1EE373D}" dt="2025-03-26T19:10:51.093" v="2368" actId="20577"/>
          <ac:spMkLst>
            <pc:docMk/>
            <pc:sldMk cId="0" sldId="258"/>
            <ac:spMk id="120" creationId="{00000000-0000-0000-0000-000000000000}"/>
          </ac:spMkLst>
        </pc:spChg>
      </pc:sldChg>
      <pc:sldChg chg="addSp delSp modSp mod">
        <pc:chgData name="Pallav Tewari" userId="f4095bcfa3c184b6" providerId="LiveId" clId="{744915BC-EB32-4A41-BD0B-8747A1EE373D}" dt="2025-03-26T19:48:44.968" v="2879" actId="20577"/>
        <pc:sldMkLst>
          <pc:docMk/>
          <pc:sldMk cId="0" sldId="259"/>
        </pc:sldMkLst>
        <pc:spChg chg="add mod">
          <ac:chgData name="Pallav Tewari" userId="f4095bcfa3c184b6" providerId="LiveId" clId="{744915BC-EB32-4A41-BD0B-8747A1EE373D}" dt="2025-03-26T19:48:44.968" v="2879" actId="20577"/>
          <ac:spMkLst>
            <pc:docMk/>
            <pc:sldMk cId="0" sldId="259"/>
            <ac:spMk id="2" creationId="{0FEEB3FA-59C9-F9CB-52C9-251A1CC452B6}"/>
          </ac:spMkLst>
        </pc:spChg>
        <pc:spChg chg="mod">
          <ac:chgData name="Pallav Tewari" userId="f4095bcfa3c184b6" providerId="LiveId" clId="{744915BC-EB32-4A41-BD0B-8747A1EE373D}" dt="2025-03-26T19:47:48.801" v="2856" actId="1076"/>
          <ac:spMkLst>
            <pc:docMk/>
            <pc:sldMk cId="0" sldId="259"/>
            <ac:spMk id="6" creationId="{1989159C-8F0B-8C90-73D4-5EF453BC45D3}"/>
          </ac:spMkLst>
        </pc:spChg>
        <pc:spChg chg="mod">
          <ac:chgData name="Pallav Tewari" userId="f4095bcfa3c184b6" providerId="LiveId" clId="{744915BC-EB32-4A41-BD0B-8747A1EE373D}" dt="2025-03-25T10:19:17.306" v="66" actId="20577"/>
          <ac:spMkLst>
            <pc:docMk/>
            <pc:sldMk cId="0" sldId="259"/>
            <ac:spMk id="128" creationId="{00000000-0000-0000-0000-000000000000}"/>
          </ac:spMkLst>
        </pc:spChg>
        <pc:spChg chg="mod">
          <ac:chgData name="Pallav Tewari" userId="f4095bcfa3c184b6" providerId="LiveId" clId="{744915BC-EB32-4A41-BD0B-8747A1EE373D}" dt="2025-03-26T19:47:56.581" v="2858" actId="1076"/>
          <ac:spMkLst>
            <pc:docMk/>
            <pc:sldMk cId="0" sldId="259"/>
            <ac:spMk id="130" creationId="{00000000-0000-0000-0000-000000000000}"/>
          </ac:spMkLst>
        </pc:spChg>
        <pc:spChg chg="del">
          <ac:chgData name="Pallav Tewari" userId="f4095bcfa3c184b6" providerId="LiveId" clId="{744915BC-EB32-4A41-BD0B-8747A1EE373D}" dt="2025-03-26T18:30:03.068" v="1575" actId="478"/>
          <ac:spMkLst>
            <pc:docMk/>
            <pc:sldMk cId="0" sldId="259"/>
            <ac:spMk id="131" creationId="{00000000-0000-0000-0000-000000000000}"/>
          </ac:spMkLst>
        </pc:spChg>
        <pc:spChg chg="del mod">
          <ac:chgData name="Pallav Tewari" userId="f4095bcfa3c184b6" providerId="LiveId" clId="{744915BC-EB32-4A41-BD0B-8747A1EE373D}" dt="2025-03-26T19:45:08.807" v="2834" actId="478"/>
          <ac:spMkLst>
            <pc:docMk/>
            <pc:sldMk cId="0" sldId="259"/>
            <ac:spMk id="132" creationId="{00000000-0000-0000-0000-000000000000}"/>
          </ac:spMkLst>
        </pc:spChg>
        <pc:picChg chg="del mod">
          <ac:chgData name="Pallav Tewari" userId="f4095bcfa3c184b6" providerId="LiveId" clId="{744915BC-EB32-4A41-BD0B-8747A1EE373D}" dt="2025-03-26T19:47:06.502" v="2843" actId="478"/>
          <ac:picMkLst>
            <pc:docMk/>
            <pc:sldMk cId="0" sldId="259"/>
            <ac:picMk id="3" creationId="{9098B773-4E48-AC4D-FF3D-1678F0C2C3AB}"/>
          </ac:picMkLst>
        </pc:picChg>
        <pc:picChg chg="del mod">
          <ac:chgData name="Pallav Tewari" userId="f4095bcfa3c184b6" providerId="LiveId" clId="{744915BC-EB32-4A41-BD0B-8747A1EE373D}" dt="2025-03-26T19:45:06.105" v="2833" actId="478"/>
          <ac:picMkLst>
            <pc:docMk/>
            <pc:sldMk cId="0" sldId="259"/>
            <ac:picMk id="9" creationId="{C489A8D5-EE5A-0CE5-4258-879413A3B925}"/>
          </ac:picMkLst>
        </pc:picChg>
        <pc:picChg chg="add del mod">
          <ac:chgData name="Pallav Tewari" userId="f4095bcfa3c184b6" providerId="LiveId" clId="{744915BC-EB32-4A41-BD0B-8747A1EE373D}" dt="2025-03-26T19:47:51.007" v="2857" actId="1076"/>
          <ac:picMkLst>
            <pc:docMk/>
            <pc:sldMk cId="0" sldId="259"/>
            <ac:picMk id="125" creationId="{00000000-0000-0000-0000-000000000000}"/>
          </ac:picMkLst>
        </pc:picChg>
        <pc:picChg chg="del">
          <ac:chgData name="Pallav Tewari" userId="f4095bcfa3c184b6" providerId="LiveId" clId="{744915BC-EB32-4A41-BD0B-8747A1EE373D}" dt="2025-03-26T18:30:08.966" v="1576" actId="478"/>
          <ac:picMkLst>
            <pc:docMk/>
            <pc:sldMk cId="0" sldId="259"/>
            <ac:picMk id="127" creationId="{00000000-0000-0000-0000-000000000000}"/>
          </ac:picMkLst>
        </pc:picChg>
        <pc:picChg chg="add mod">
          <ac:chgData name="Pallav Tewari" userId="f4095bcfa3c184b6" providerId="LiveId" clId="{744915BC-EB32-4A41-BD0B-8747A1EE373D}" dt="2025-03-26T19:47:47.384" v="2855" actId="1076"/>
          <ac:picMkLst>
            <pc:docMk/>
            <pc:sldMk cId="0" sldId="259"/>
            <ac:picMk id="1026" creationId="{169F85DB-2857-B400-9DED-D6DDB329F5E0}"/>
          </ac:picMkLst>
        </pc:picChg>
        <pc:picChg chg="add mod">
          <ac:chgData name="Pallav Tewari" userId="f4095bcfa3c184b6" providerId="LiveId" clId="{744915BC-EB32-4A41-BD0B-8747A1EE373D}" dt="2025-03-26T19:48:30.623" v="2865" actId="1076"/>
          <ac:picMkLst>
            <pc:docMk/>
            <pc:sldMk cId="0" sldId="259"/>
            <ac:picMk id="1028" creationId="{EADBB473-D918-BD45-66C8-1DEFDB401733}"/>
          </ac:picMkLst>
        </pc:picChg>
      </pc:sldChg>
      <pc:sldChg chg="addSp delSp modSp mod">
        <pc:chgData name="Pallav Tewari" userId="f4095bcfa3c184b6" providerId="LiveId" clId="{744915BC-EB32-4A41-BD0B-8747A1EE373D}" dt="2025-03-26T19:07:15.212" v="2244" actId="20577"/>
        <pc:sldMkLst>
          <pc:docMk/>
          <pc:sldMk cId="0" sldId="260"/>
        </pc:sldMkLst>
        <pc:spChg chg="add mod">
          <ac:chgData name="Pallav Tewari" userId="f4095bcfa3c184b6" providerId="LiveId" clId="{744915BC-EB32-4A41-BD0B-8747A1EE373D}" dt="2025-03-25T10:25:32.707" v="259" actId="20577"/>
          <ac:spMkLst>
            <pc:docMk/>
            <pc:sldMk cId="0" sldId="260"/>
            <ac:spMk id="2" creationId="{4111412B-3BE0-D353-E81E-A1DFDD1EA91D}"/>
          </ac:spMkLst>
        </pc:spChg>
        <pc:spChg chg="add mod">
          <ac:chgData name="Pallav Tewari" userId="f4095bcfa3c184b6" providerId="LiveId" clId="{744915BC-EB32-4A41-BD0B-8747A1EE373D}" dt="2025-03-26T19:07:15.212" v="2244" actId="20577"/>
          <ac:spMkLst>
            <pc:docMk/>
            <pc:sldMk cId="0" sldId="260"/>
            <ac:spMk id="4" creationId="{E6CBFB66-E0D4-7BD6-873C-659FF8985A11}"/>
          </ac:spMkLst>
        </pc:spChg>
        <pc:spChg chg="add del">
          <ac:chgData name="Pallav Tewari" userId="f4095bcfa3c184b6" providerId="LiveId" clId="{744915BC-EB32-4A41-BD0B-8747A1EE373D}" dt="2025-03-26T19:03:13.182" v="2055" actId="22"/>
          <ac:spMkLst>
            <pc:docMk/>
            <pc:sldMk cId="0" sldId="260"/>
            <ac:spMk id="7" creationId="{7E2FF410-866B-3979-E5C7-494BD54D99B3}"/>
          </ac:spMkLst>
        </pc:spChg>
        <pc:spChg chg="add del mod">
          <ac:chgData name="Pallav Tewari" userId="f4095bcfa3c184b6" providerId="LiveId" clId="{744915BC-EB32-4A41-BD0B-8747A1EE373D}" dt="2025-03-26T19:05:55.259" v="2218" actId="478"/>
          <ac:spMkLst>
            <pc:docMk/>
            <pc:sldMk cId="0" sldId="260"/>
            <ac:spMk id="9" creationId="{303A8A93-387C-0C21-0752-27764BE69A8E}"/>
          </ac:spMkLst>
        </pc:spChg>
        <pc:spChg chg="del mod">
          <ac:chgData name="Pallav Tewari" userId="f4095bcfa3c184b6" providerId="LiveId" clId="{744915BC-EB32-4A41-BD0B-8747A1EE373D}" dt="2025-03-25T10:25:00.553" v="196" actId="21"/>
          <ac:spMkLst>
            <pc:docMk/>
            <pc:sldMk cId="0" sldId="260"/>
            <ac:spMk id="139" creationId="{00000000-0000-0000-0000-000000000000}"/>
          </ac:spMkLst>
        </pc:spChg>
        <pc:spChg chg="del mod">
          <ac:chgData name="Pallav Tewari" userId="f4095bcfa3c184b6" providerId="LiveId" clId="{744915BC-EB32-4A41-BD0B-8747A1EE373D}" dt="2025-03-25T10:26:03.642" v="262" actId="478"/>
          <ac:spMkLst>
            <pc:docMk/>
            <pc:sldMk cId="0" sldId="260"/>
            <ac:spMk id="141" creationId="{00000000-0000-0000-0000-000000000000}"/>
          </ac:spMkLst>
        </pc:spChg>
        <pc:picChg chg="add mod">
          <ac:chgData name="Pallav Tewari" userId="f4095bcfa3c184b6" providerId="LiveId" clId="{744915BC-EB32-4A41-BD0B-8747A1EE373D}" dt="2025-03-25T10:30:36.954" v="424" actId="1076"/>
          <ac:picMkLst>
            <pc:docMk/>
            <pc:sldMk cId="0" sldId="260"/>
            <ac:picMk id="5" creationId="{529D4CC6-36DA-3BAC-6B9C-7575F1AACA1D}"/>
          </ac:picMkLst>
        </pc:picChg>
        <pc:picChg chg="del">
          <ac:chgData name="Pallav Tewari" userId="f4095bcfa3c184b6" providerId="LiveId" clId="{744915BC-EB32-4A41-BD0B-8747A1EE373D}" dt="2025-03-25T10:25:59.490" v="260" actId="478"/>
          <ac:picMkLst>
            <pc:docMk/>
            <pc:sldMk cId="0" sldId="260"/>
            <ac:picMk id="137" creationId="{00000000-0000-0000-0000-000000000000}"/>
          </ac:picMkLst>
        </pc:picChg>
        <pc:picChg chg="del">
          <ac:chgData name="Pallav Tewari" userId="f4095bcfa3c184b6" providerId="LiveId" clId="{744915BC-EB32-4A41-BD0B-8747A1EE373D}" dt="2025-03-25T10:25:05.218" v="197" actId="478"/>
          <ac:picMkLst>
            <pc:docMk/>
            <pc:sldMk cId="0" sldId="260"/>
            <ac:picMk id="138" creationId="{00000000-0000-0000-0000-000000000000}"/>
          </ac:picMkLst>
        </pc:picChg>
      </pc:sldChg>
      <pc:sldChg chg="addSp delSp modSp mod">
        <pc:chgData name="Pallav Tewari" userId="f4095bcfa3c184b6" providerId="LiveId" clId="{744915BC-EB32-4A41-BD0B-8747A1EE373D}" dt="2025-03-26T19:00:45.210" v="2050" actId="20577"/>
        <pc:sldMkLst>
          <pc:docMk/>
          <pc:sldMk cId="0" sldId="261"/>
        </pc:sldMkLst>
        <pc:spChg chg="add mod">
          <ac:chgData name="Pallav Tewari" userId="f4095bcfa3c184b6" providerId="LiveId" clId="{744915BC-EB32-4A41-BD0B-8747A1EE373D}" dt="2025-03-26T19:00:45.210" v="2050" actId="20577"/>
          <ac:spMkLst>
            <pc:docMk/>
            <pc:sldMk cId="0" sldId="261"/>
            <ac:spMk id="15" creationId="{189A0BAF-1B39-BD67-D8CB-56FBE874AF7E}"/>
          </ac:spMkLst>
        </pc:spChg>
        <pc:spChg chg="mod">
          <ac:chgData name="Pallav Tewari" userId="f4095bcfa3c184b6" providerId="LiveId" clId="{744915BC-EB32-4A41-BD0B-8747A1EE373D}" dt="2025-03-25T11:13:59.690" v="1125" actId="1076"/>
          <ac:spMkLst>
            <pc:docMk/>
            <pc:sldMk cId="0" sldId="261"/>
            <ac:spMk id="149" creationId="{00000000-0000-0000-0000-000000000000}"/>
          </ac:spMkLst>
        </pc:spChg>
        <pc:grpChg chg="del">
          <ac:chgData name="Pallav Tewari" userId="f4095bcfa3c184b6" providerId="LiveId" clId="{744915BC-EB32-4A41-BD0B-8747A1EE373D}" dt="2025-03-25T10:49:10.782" v="969" actId="478"/>
          <ac:grpSpMkLst>
            <pc:docMk/>
            <pc:sldMk cId="0" sldId="261"/>
            <ac:grpSpMk id="146" creationId="{00000000-0000-0000-0000-000000000000}"/>
          </ac:grpSpMkLst>
        </pc:grpChg>
        <pc:graphicFrameChg chg="add del mod">
          <ac:chgData name="Pallav Tewari" userId="f4095bcfa3c184b6" providerId="LiveId" clId="{744915BC-EB32-4A41-BD0B-8747A1EE373D}" dt="2025-03-25T10:52:45.129" v="983" actId="478"/>
          <ac:graphicFrameMkLst>
            <pc:docMk/>
            <pc:sldMk cId="0" sldId="261"/>
            <ac:graphicFrameMk id="7" creationId="{A7C6C80E-3B45-F6A5-AC4E-0C4281D8C120}"/>
          </ac:graphicFrameMkLst>
        </pc:graphicFrameChg>
        <pc:graphicFrameChg chg="add del mod">
          <ac:chgData name="Pallav Tewari" userId="f4095bcfa3c184b6" providerId="LiveId" clId="{744915BC-EB32-4A41-BD0B-8747A1EE373D}" dt="2025-03-25T10:58:56.652" v="1042" actId="478"/>
          <ac:graphicFrameMkLst>
            <pc:docMk/>
            <pc:sldMk cId="0" sldId="261"/>
            <ac:graphicFrameMk id="10" creationId="{519939DC-16B8-5BBC-C791-069E643C903B}"/>
          </ac:graphicFrameMkLst>
        </pc:graphicFrameChg>
        <pc:picChg chg="add del mod">
          <ac:chgData name="Pallav Tewari" userId="f4095bcfa3c184b6" providerId="LiveId" clId="{744915BC-EB32-4A41-BD0B-8747A1EE373D}" dt="2025-03-25T11:04:07.387" v="1103" actId="478"/>
          <ac:picMkLst>
            <pc:docMk/>
            <pc:sldMk cId="0" sldId="261"/>
            <ac:picMk id="11" creationId="{0A415679-B6EE-382B-AF8B-1B00839844C3}"/>
          </ac:picMkLst>
        </pc:picChg>
        <pc:picChg chg="add del mod">
          <ac:chgData name="Pallav Tewari" userId="f4095bcfa3c184b6" providerId="LiveId" clId="{744915BC-EB32-4A41-BD0B-8747A1EE373D}" dt="2025-03-25T11:04:29.626" v="1107" actId="478"/>
          <ac:picMkLst>
            <pc:docMk/>
            <pc:sldMk cId="0" sldId="261"/>
            <ac:picMk id="12" creationId="{ABF3A694-8269-CA85-DA95-9AF4A0446C04}"/>
          </ac:picMkLst>
        </pc:picChg>
        <pc:picChg chg="add del mod">
          <ac:chgData name="Pallav Tewari" userId="f4095bcfa3c184b6" providerId="LiveId" clId="{744915BC-EB32-4A41-BD0B-8747A1EE373D}" dt="2025-03-25T11:04:38.024" v="1110" actId="478"/>
          <ac:picMkLst>
            <pc:docMk/>
            <pc:sldMk cId="0" sldId="261"/>
            <ac:picMk id="13" creationId="{31806F92-CC39-7393-BC7C-15862C54B3D1}"/>
          </ac:picMkLst>
        </pc:picChg>
        <pc:picChg chg="add del mod">
          <ac:chgData name="Pallav Tewari" userId="f4095bcfa3c184b6" providerId="LiveId" clId="{744915BC-EB32-4A41-BD0B-8747A1EE373D}" dt="2025-03-25T11:03:16.093" v="1090" actId="21"/>
          <ac:picMkLst>
            <pc:docMk/>
            <pc:sldMk cId="0" sldId="261"/>
            <ac:picMk id="1026" creationId="{9B177ACB-E235-FE42-D1C5-7CAFCD87DB64}"/>
          </ac:picMkLst>
        </pc:picChg>
        <pc:picChg chg="add del mod">
          <ac:chgData name="Pallav Tewari" userId="f4095bcfa3c184b6" providerId="LiveId" clId="{744915BC-EB32-4A41-BD0B-8747A1EE373D}" dt="2025-03-25T11:03:16.093" v="1090" actId="21"/>
          <ac:picMkLst>
            <pc:docMk/>
            <pc:sldMk cId="0" sldId="261"/>
            <ac:picMk id="1028" creationId="{BF0BE8DC-6B4C-60ED-7F17-45244FEC3910}"/>
          </ac:picMkLst>
        </pc:picChg>
        <pc:picChg chg="add mod">
          <ac:chgData name="Pallav Tewari" userId="f4095bcfa3c184b6" providerId="LiveId" clId="{744915BC-EB32-4A41-BD0B-8747A1EE373D}" dt="2025-03-25T11:04:36.677" v="1109" actId="1076"/>
          <ac:picMkLst>
            <pc:docMk/>
            <pc:sldMk cId="0" sldId="261"/>
            <ac:picMk id="1030" creationId="{E628D254-D3B6-0309-327C-C4C3A8EAB4D9}"/>
          </ac:picMkLst>
        </pc:picChg>
        <pc:picChg chg="add mod">
          <ac:chgData name="Pallav Tewari" userId="f4095bcfa3c184b6" providerId="LiveId" clId="{744915BC-EB32-4A41-BD0B-8747A1EE373D}" dt="2025-03-25T16:34:56.352" v="1142" actId="1076"/>
          <ac:picMkLst>
            <pc:docMk/>
            <pc:sldMk cId="0" sldId="261"/>
            <ac:picMk id="1032" creationId="{D52908B3-0D7E-1F0B-FD64-FFD32C648C1F}"/>
          </ac:picMkLst>
        </pc:picChg>
      </pc:sldChg>
      <pc:sldChg chg="addSp delSp modSp del mod">
        <pc:chgData name="Pallav Tewari" userId="f4095bcfa3c184b6" providerId="LiveId" clId="{744915BC-EB32-4A41-BD0B-8747A1EE373D}" dt="2025-03-25T16:49:56.068" v="1356" actId="2696"/>
        <pc:sldMkLst>
          <pc:docMk/>
          <pc:sldMk cId="0" sldId="262"/>
        </pc:sldMkLst>
        <pc:spChg chg="add mod">
          <ac:chgData name="Pallav Tewari" userId="f4095bcfa3c184b6" providerId="LiveId" clId="{744915BC-EB32-4A41-BD0B-8747A1EE373D}" dt="2025-03-25T11:13:46.783" v="1124" actId="1076"/>
          <ac:spMkLst>
            <pc:docMk/>
            <pc:sldMk cId="0" sldId="262"/>
            <ac:spMk id="2" creationId="{63B1329C-C68B-DDAF-F442-9B7DA40AE649}"/>
          </ac:spMkLst>
        </pc:spChg>
        <pc:spChg chg="add mod">
          <ac:chgData name="Pallav Tewari" userId="f4095bcfa3c184b6" providerId="LiveId" clId="{744915BC-EB32-4A41-BD0B-8747A1EE373D}" dt="2025-03-25T10:22:46.289" v="161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Pallav Tewari" userId="f4095bcfa3c184b6" providerId="LiveId" clId="{744915BC-EB32-4A41-BD0B-8747A1EE373D}" dt="2025-03-25T16:49:42.748" v="1355" actId="478"/>
          <ac:spMkLst>
            <pc:docMk/>
            <pc:sldMk cId="0" sldId="262"/>
            <ac:spMk id="4" creationId="{EE57DC31-1073-8BC4-273F-86BC72ED45F9}"/>
          </ac:spMkLst>
        </pc:spChg>
        <pc:spChg chg="del mod">
          <ac:chgData name="Pallav Tewari" userId="f4095bcfa3c184b6" providerId="LiveId" clId="{744915BC-EB32-4A41-BD0B-8747A1EE373D}" dt="2025-03-25T10:22:39.738" v="159" actId="21"/>
          <ac:spMkLst>
            <pc:docMk/>
            <pc:sldMk cId="0" sldId="262"/>
            <ac:spMk id="156" creationId="{00000000-0000-0000-0000-000000000000}"/>
          </ac:spMkLst>
        </pc:spChg>
        <pc:spChg chg="mod">
          <ac:chgData name="Pallav Tewari" userId="f4095bcfa3c184b6" providerId="LiveId" clId="{744915BC-EB32-4A41-BD0B-8747A1EE373D}" dt="2025-03-25T11:00:51.724" v="1072" actId="20577"/>
          <ac:spMkLst>
            <pc:docMk/>
            <pc:sldMk cId="0" sldId="262"/>
            <ac:spMk id="160" creationId="{00000000-0000-0000-0000-000000000000}"/>
          </ac:spMkLst>
        </pc:spChg>
        <pc:grpChg chg="del mod">
          <ac:chgData name="Pallav Tewari" userId="f4095bcfa3c184b6" providerId="LiveId" clId="{744915BC-EB32-4A41-BD0B-8747A1EE373D}" dt="2025-03-25T11:00:02.886" v="1064" actId="478"/>
          <ac:grpSpMkLst>
            <pc:docMk/>
            <pc:sldMk cId="0" sldId="262"/>
            <ac:grpSpMk id="157" creationId="{00000000-0000-0000-0000-000000000000}"/>
          </ac:grpSpMkLst>
        </pc:grpChg>
        <pc:picChg chg="del">
          <ac:chgData name="Pallav Tewari" userId="f4095bcfa3c184b6" providerId="LiveId" clId="{744915BC-EB32-4A41-BD0B-8747A1EE373D}" dt="2025-03-25T16:49:02.175" v="1352" actId="478"/>
          <ac:picMkLst>
            <pc:docMk/>
            <pc:sldMk cId="0" sldId="262"/>
            <ac:picMk id="155" creationId="{00000000-0000-0000-0000-000000000000}"/>
          </ac:picMkLst>
        </pc:picChg>
        <pc:picChg chg="add mod">
          <ac:chgData name="Pallav Tewari" userId="f4095bcfa3c184b6" providerId="LiveId" clId="{744915BC-EB32-4A41-BD0B-8747A1EE373D}" dt="2025-03-25T16:48:40.521" v="1351" actId="1076"/>
          <ac:picMkLst>
            <pc:docMk/>
            <pc:sldMk cId="0" sldId="262"/>
            <ac:picMk id="3074" creationId="{6FE799C9-E5A7-BA43-D830-ABE446D8DA6B}"/>
          </ac:picMkLst>
        </pc:picChg>
        <pc:picChg chg="add mod">
          <ac:chgData name="Pallav Tewari" userId="f4095bcfa3c184b6" providerId="LiveId" clId="{744915BC-EB32-4A41-BD0B-8747A1EE373D}" dt="2025-03-25T16:48:37.629" v="1350" actId="1076"/>
          <ac:picMkLst>
            <pc:docMk/>
            <pc:sldMk cId="0" sldId="262"/>
            <ac:picMk id="3076" creationId="{F22E1BC4-A072-E555-B615-65439B1D89C9}"/>
          </ac:picMkLst>
        </pc:picChg>
      </pc:sldChg>
      <pc:sldChg chg="addSp delSp modSp mod">
        <pc:chgData name="Pallav Tewari" userId="f4095bcfa3c184b6" providerId="LiveId" clId="{744915BC-EB32-4A41-BD0B-8747A1EE373D}" dt="2025-03-26T19:36:23.515" v="2795" actId="20577"/>
        <pc:sldMkLst>
          <pc:docMk/>
          <pc:sldMk cId="0" sldId="263"/>
        </pc:sldMkLst>
        <pc:spChg chg="add del mod">
          <ac:chgData name="Pallav Tewari" userId="f4095bcfa3c184b6" providerId="LiveId" clId="{744915BC-EB32-4A41-BD0B-8747A1EE373D}" dt="2025-03-25T17:09:07.681" v="1537" actId="478"/>
          <ac:spMkLst>
            <pc:docMk/>
            <pc:sldMk cId="0" sldId="263"/>
            <ac:spMk id="4" creationId="{129380D6-1DF3-4C82-64C2-C6A34350ED3C}"/>
          </ac:spMkLst>
        </pc:spChg>
        <pc:spChg chg="add del">
          <ac:chgData name="Pallav Tewari" userId="f4095bcfa3c184b6" providerId="LiveId" clId="{744915BC-EB32-4A41-BD0B-8747A1EE373D}" dt="2025-03-26T18:33:10.289" v="1594" actId="22"/>
          <ac:spMkLst>
            <pc:docMk/>
            <pc:sldMk cId="0" sldId="263"/>
            <ac:spMk id="6" creationId="{5F9233B1-39FE-5F2F-D605-39763E94F284}"/>
          </ac:spMkLst>
        </pc:spChg>
        <pc:spChg chg="add mod">
          <ac:chgData name="Pallav Tewari" userId="f4095bcfa3c184b6" providerId="LiveId" clId="{744915BC-EB32-4A41-BD0B-8747A1EE373D}" dt="2025-03-26T19:36:23.515" v="2795" actId="20577"/>
          <ac:spMkLst>
            <pc:docMk/>
            <pc:sldMk cId="0" sldId="263"/>
            <ac:spMk id="8" creationId="{E0E48CCC-CDA5-9094-C8BD-2C9F7A40CDC1}"/>
          </ac:spMkLst>
        </pc:spChg>
        <pc:spChg chg="del mod">
          <ac:chgData name="Pallav Tewari" userId="f4095bcfa3c184b6" providerId="LiveId" clId="{744915BC-EB32-4A41-BD0B-8747A1EE373D}" dt="2025-03-26T18:48:47.417" v="1705" actId="478"/>
          <ac:spMkLst>
            <pc:docMk/>
            <pc:sldMk cId="0" sldId="263"/>
            <ac:spMk id="165" creationId="{00000000-0000-0000-0000-000000000000}"/>
          </ac:spMkLst>
        </pc:spChg>
        <pc:spChg chg="mod">
          <ac:chgData name="Pallav Tewari" userId="f4095bcfa3c184b6" providerId="LiveId" clId="{744915BC-EB32-4A41-BD0B-8747A1EE373D}" dt="2025-03-26T18:32:13.772" v="1588" actId="20577"/>
          <ac:spMkLst>
            <pc:docMk/>
            <pc:sldMk cId="0" sldId="263"/>
            <ac:spMk id="172" creationId="{00000000-0000-0000-0000-000000000000}"/>
          </ac:spMkLst>
        </pc:spChg>
        <pc:spChg chg="mod">
          <ac:chgData name="Pallav Tewari" userId="f4095bcfa3c184b6" providerId="LiveId" clId="{744915BC-EB32-4A41-BD0B-8747A1EE373D}" dt="2025-03-25T11:00:56.264" v="1074" actId="20577"/>
          <ac:spMkLst>
            <pc:docMk/>
            <pc:sldMk cId="0" sldId="263"/>
            <ac:spMk id="173" creationId="{00000000-0000-0000-0000-000000000000}"/>
          </ac:spMkLst>
        </pc:spChg>
        <pc:grpChg chg="add del">
          <ac:chgData name="Pallav Tewari" userId="f4095bcfa3c184b6" providerId="LiveId" clId="{744915BC-EB32-4A41-BD0B-8747A1EE373D}" dt="2025-03-25T11:00:17.550" v="1067" actId="478"/>
          <ac:grpSpMkLst>
            <pc:docMk/>
            <pc:sldMk cId="0" sldId="263"/>
            <ac:grpSpMk id="166" creationId="{00000000-0000-0000-0000-000000000000}"/>
          </ac:grpSpMkLst>
        </pc:grpChg>
        <pc:picChg chg="add mod">
          <ac:chgData name="Pallav Tewari" userId="f4095bcfa3c184b6" providerId="LiveId" clId="{744915BC-EB32-4A41-BD0B-8747A1EE373D}" dt="2025-03-26T18:48:40.727" v="1704" actId="1076"/>
          <ac:picMkLst>
            <pc:docMk/>
            <pc:sldMk cId="0" sldId="263"/>
            <ac:picMk id="2" creationId="{9DC021A0-447E-1E12-ABEC-31FAB3946339}"/>
          </ac:picMkLst>
        </pc:picChg>
        <pc:picChg chg="mod">
          <ac:chgData name="Pallav Tewari" userId="f4095bcfa3c184b6" providerId="LiveId" clId="{744915BC-EB32-4A41-BD0B-8747A1EE373D}" dt="2025-03-25T10:24:16.496" v="190" actId="1076"/>
          <ac:picMkLst>
            <pc:docMk/>
            <pc:sldMk cId="0" sldId="263"/>
            <ac:picMk id="167" creationId="{00000000-0000-0000-0000-000000000000}"/>
          </ac:picMkLst>
        </pc:picChg>
        <pc:picChg chg="add del mod">
          <ac:chgData name="Pallav Tewari" userId="f4095bcfa3c184b6" providerId="LiveId" clId="{744915BC-EB32-4A41-BD0B-8747A1EE373D}" dt="2025-03-26T18:51:25.609" v="1736" actId="478"/>
          <ac:picMkLst>
            <pc:docMk/>
            <pc:sldMk cId="0" sldId="263"/>
            <ac:picMk id="5122" creationId="{22C0BD5D-AC08-526F-AA4C-626F649A11FC}"/>
          </ac:picMkLst>
        </pc:picChg>
        <pc:picChg chg="add mod">
          <ac:chgData name="Pallav Tewari" userId="f4095bcfa3c184b6" providerId="LiveId" clId="{744915BC-EB32-4A41-BD0B-8747A1EE373D}" dt="2025-03-26T19:25:29.399" v="2557" actId="1076"/>
          <ac:picMkLst>
            <pc:docMk/>
            <pc:sldMk cId="0" sldId="263"/>
            <ac:picMk id="5124" creationId="{0B74C17C-54B0-C98A-7991-DDBD7282B6B5}"/>
          </ac:picMkLst>
        </pc:picChg>
        <pc:picChg chg="add mod">
          <ac:chgData name="Pallav Tewari" userId="f4095bcfa3c184b6" providerId="LiveId" clId="{744915BC-EB32-4A41-BD0B-8747A1EE373D}" dt="2025-03-26T19:25:43.458" v="2560" actId="1076"/>
          <ac:picMkLst>
            <pc:docMk/>
            <pc:sldMk cId="0" sldId="263"/>
            <ac:picMk id="5126" creationId="{348FE8D3-EFA3-7549-8E81-01B3A48E41AC}"/>
          </ac:picMkLst>
        </pc:picChg>
      </pc:sldChg>
      <pc:sldChg chg="modSp mod">
        <pc:chgData name="Pallav Tewari" userId="f4095bcfa3c184b6" providerId="LiveId" clId="{744915BC-EB32-4A41-BD0B-8747A1EE373D}" dt="2025-03-26T19:39:15.642" v="2832" actId="14100"/>
        <pc:sldMkLst>
          <pc:docMk/>
          <pc:sldMk cId="0" sldId="264"/>
        </pc:sldMkLst>
        <pc:spChg chg="mod">
          <ac:chgData name="Pallav Tewari" userId="f4095bcfa3c184b6" providerId="LiveId" clId="{744915BC-EB32-4A41-BD0B-8747A1EE373D}" dt="2025-03-25T11:01:00.970" v="1076" actId="20577"/>
          <ac:spMkLst>
            <pc:docMk/>
            <pc:sldMk cId="0" sldId="264"/>
            <ac:spMk id="180" creationId="{00000000-0000-0000-0000-000000000000}"/>
          </ac:spMkLst>
        </pc:spChg>
        <pc:spChg chg="mod">
          <ac:chgData name="Pallav Tewari" userId="f4095bcfa3c184b6" providerId="LiveId" clId="{744915BC-EB32-4A41-BD0B-8747A1EE373D}" dt="2025-03-26T19:39:15.642" v="2832" actId="14100"/>
          <ac:spMkLst>
            <pc:docMk/>
            <pc:sldMk cId="0" sldId="264"/>
            <ac:spMk id="181" creationId="{00000000-0000-0000-0000-000000000000}"/>
          </ac:spMkLst>
        </pc:spChg>
      </pc:sldChg>
      <pc:sldChg chg="addSp modSp add mod">
        <pc:chgData name="Pallav Tewari" userId="f4095bcfa3c184b6" providerId="LiveId" clId="{744915BC-EB32-4A41-BD0B-8747A1EE373D}" dt="2025-03-26T19:00:52.875" v="2053" actId="20577"/>
        <pc:sldMkLst>
          <pc:docMk/>
          <pc:sldMk cId="865553813" sldId="266"/>
        </pc:sldMkLst>
        <pc:spChg chg="add mod">
          <ac:chgData name="Pallav Tewari" userId="f4095bcfa3c184b6" providerId="LiveId" clId="{744915BC-EB32-4A41-BD0B-8747A1EE373D}" dt="2025-03-26T19:00:52.875" v="2053" actId="20577"/>
          <ac:spMkLst>
            <pc:docMk/>
            <pc:sldMk cId="865553813" sldId="266"/>
            <ac:spMk id="2" creationId="{0C8FBE76-FB83-9E81-1085-77ADB23A044E}"/>
          </ac:spMkLst>
        </pc:spChg>
        <pc:spChg chg="mod">
          <ac:chgData name="Pallav Tewari" userId="f4095bcfa3c184b6" providerId="LiveId" clId="{744915BC-EB32-4A41-BD0B-8747A1EE373D}" dt="2025-03-25T11:13:02.906" v="1111" actId="1076"/>
          <ac:spMkLst>
            <pc:docMk/>
            <pc:sldMk cId="865553813" sldId="266"/>
            <ac:spMk id="149" creationId="{15261858-B741-7A21-74A2-B463FB9B6ECE}"/>
          </ac:spMkLst>
        </pc:spChg>
        <pc:spChg chg="mod">
          <ac:chgData name="Pallav Tewari" userId="f4095bcfa3c184b6" providerId="LiveId" clId="{744915BC-EB32-4A41-BD0B-8747A1EE373D}" dt="2025-03-25T11:00:44.575" v="1070" actId="20577"/>
          <ac:spMkLst>
            <pc:docMk/>
            <pc:sldMk cId="865553813" sldId="266"/>
            <ac:spMk id="150" creationId="{F2186598-9ABA-169D-BF68-0C804A7CE0F7}"/>
          </ac:spMkLst>
        </pc:spChg>
        <pc:picChg chg="add mod">
          <ac:chgData name="Pallav Tewari" userId="f4095bcfa3c184b6" providerId="LiveId" clId="{744915BC-EB32-4A41-BD0B-8747A1EE373D}" dt="2025-03-25T11:03:18.510" v="1091"/>
          <ac:picMkLst>
            <pc:docMk/>
            <pc:sldMk cId="865553813" sldId="266"/>
            <ac:picMk id="1026" creationId="{9B177ACB-E235-FE42-D1C5-7CAFCD87DB64}"/>
          </ac:picMkLst>
        </pc:picChg>
        <pc:picChg chg="add mod">
          <ac:chgData name="Pallav Tewari" userId="f4095bcfa3c184b6" providerId="LiveId" clId="{744915BC-EB32-4A41-BD0B-8747A1EE373D}" dt="2025-03-25T11:03:58.557" v="1099" actId="1076"/>
          <ac:picMkLst>
            <pc:docMk/>
            <pc:sldMk cId="865553813" sldId="266"/>
            <ac:picMk id="1028" creationId="{BF0BE8DC-6B4C-60ED-7F17-45244FEC3910}"/>
          </ac:picMkLst>
        </pc:picChg>
      </pc:sldChg>
      <pc:sldChg chg="addSp modSp new del mod">
        <pc:chgData name="Pallav Tewari" userId="f4095bcfa3c184b6" providerId="LiveId" clId="{744915BC-EB32-4A41-BD0B-8747A1EE373D}" dt="2025-03-25T10:38:17.145" v="827" actId="2696"/>
        <pc:sldMkLst>
          <pc:docMk/>
          <pc:sldMk cId="1166765118" sldId="266"/>
        </pc:sldMkLst>
        <pc:spChg chg="mod">
          <ac:chgData name="Pallav Tewari" userId="f4095bcfa3c184b6" providerId="LiveId" clId="{744915BC-EB32-4A41-BD0B-8747A1EE373D}" dt="2025-03-25T10:37:05.900" v="812"/>
          <ac:spMkLst>
            <pc:docMk/>
            <pc:sldMk cId="1166765118" sldId="266"/>
            <ac:spMk id="2" creationId="{14DECC04-5078-E8AE-2347-BFE8A6983FFC}"/>
          </ac:spMkLst>
        </pc:spChg>
        <pc:spChg chg="add mod">
          <ac:chgData name="Pallav Tewari" userId="f4095bcfa3c184b6" providerId="LiveId" clId="{744915BC-EB32-4A41-BD0B-8747A1EE373D}" dt="2025-03-25T10:37:52.052" v="824" actId="1076"/>
          <ac:spMkLst>
            <pc:docMk/>
            <pc:sldMk cId="1166765118" sldId="266"/>
            <ac:spMk id="4" creationId="{F8BBC769-7227-13B3-1BE0-DDDCA1CB9098}"/>
          </ac:spMkLst>
        </pc:spChg>
      </pc:sldChg>
      <pc:sldChg chg="addSp delSp modSp new del mod">
        <pc:chgData name="Pallav Tewari" userId="f4095bcfa3c184b6" providerId="LiveId" clId="{744915BC-EB32-4A41-BD0B-8747A1EE373D}" dt="2025-03-25T10:40:11.446" v="842" actId="2696"/>
        <pc:sldMkLst>
          <pc:docMk/>
          <pc:sldMk cId="290659048" sldId="267"/>
        </pc:sldMkLst>
        <pc:spChg chg="add del mod">
          <ac:chgData name="Pallav Tewari" userId="f4095bcfa3c184b6" providerId="LiveId" clId="{744915BC-EB32-4A41-BD0B-8747A1EE373D}" dt="2025-03-25T10:38:37.888" v="828" actId="478"/>
          <ac:spMkLst>
            <pc:docMk/>
            <pc:sldMk cId="290659048" sldId="267"/>
            <ac:spMk id="2" creationId="{8C3F7514-A1BA-64DB-AD05-BAB22BAD63CE}"/>
          </ac:spMkLst>
        </pc:spChg>
        <pc:spChg chg="add mod">
          <ac:chgData name="Pallav Tewari" userId="f4095bcfa3c184b6" providerId="LiveId" clId="{744915BC-EB32-4A41-BD0B-8747A1EE373D}" dt="2025-03-25T10:39:50.642" v="841" actId="20577"/>
          <ac:spMkLst>
            <pc:docMk/>
            <pc:sldMk cId="290659048" sldId="267"/>
            <ac:spMk id="3" creationId="{C97BB5EF-97FC-64CC-258F-998D1B138CA9}"/>
          </ac:spMkLst>
        </pc:spChg>
        <pc:spChg chg="add mod">
          <ac:chgData name="Pallav Tewari" userId="f4095bcfa3c184b6" providerId="LiveId" clId="{744915BC-EB32-4A41-BD0B-8747A1EE373D}" dt="2025-03-25T10:38:47.457" v="830"/>
          <ac:spMkLst>
            <pc:docMk/>
            <pc:sldMk cId="290659048" sldId="267"/>
            <ac:spMk id="4" creationId="{E585F4BD-CF43-B212-6148-4C8F25489C6A}"/>
          </ac:spMkLst>
        </pc:spChg>
        <pc:picChg chg="add mod">
          <ac:chgData name="Pallav Tewari" userId="f4095bcfa3c184b6" providerId="LiveId" clId="{744915BC-EB32-4A41-BD0B-8747A1EE373D}" dt="2025-03-25T10:39:01.348" v="831"/>
          <ac:picMkLst>
            <pc:docMk/>
            <pc:sldMk cId="290659048" sldId="267"/>
            <ac:picMk id="5" creationId="{D0E9BE9F-00C1-24E0-8734-4B5AECC88BFE}"/>
          </ac:picMkLst>
        </pc:picChg>
      </pc:sldChg>
      <pc:sldChg chg="addSp delSp modSp new mod">
        <pc:chgData name="Pallav Tewari" userId="f4095bcfa3c184b6" providerId="LiveId" clId="{744915BC-EB32-4A41-BD0B-8747A1EE373D}" dt="2025-03-26T19:32:29.651" v="2777" actId="20577"/>
        <pc:sldMkLst>
          <pc:docMk/>
          <pc:sldMk cId="486260778" sldId="267"/>
        </pc:sldMkLst>
        <pc:spChg chg="add mod">
          <ac:chgData name="Pallav Tewari" userId="f4095bcfa3c184b6" providerId="LiveId" clId="{744915BC-EB32-4A41-BD0B-8747A1EE373D}" dt="2025-03-25T16:50:04.296" v="1358"/>
          <ac:spMkLst>
            <pc:docMk/>
            <pc:sldMk cId="486260778" sldId="267"/>
            <ac:spMk id="2" creationId="{DCA6DDEA-E926-B146-A2E6-CB09A1B183D6}"/>
          </ac:spMkLst>
        </pc:spChg>
        <pc:spChg chg="add mod">
          <ac:chgData name="Pallav Tewari" userId="f4095bcfa3c184b6" providerId="LiveId" clId="{744915BC-EB32-4A41-BD0B-8747A1EE373D}" dt="2025-03-26T19:28:39.249" v="2676" actId="20577"/>
          <ac:spMkLst>
            <pc:docMk/>
            <pc:sldMk cId="486260778" sldId="267"/>
            <ac:spMk id="3" creationId="{08CF1835-3870-63C5-9B37-6E2FC5277119}"/>
          </ac:spMkLst>
        </pc:spChg>
        <pc:spChg chg="add del mod">
          <ac:chgData name="Pallav Tewari" userId="f4095bcfa3c184b6" providerId="LiveId" clId="{744915BC-EB32-4A41-BD0B-8747A1EE373D}" dt="2025-03-26T19:28:51.678" v="2677" actId="478"/>
          <ac:spMkLst>
            <pc:docMk/>
            <pc:sldMk cId="486260778" sldId="267"/>
            <ac:spMk id="8" creationId="{61788389-7898-84F8-557A-9ACD56D81B38}"/>
          </ac:spMkLst>
        </pc:spChg>
        <pc:spChg chg="add del mod">
          <ac:chgData name="Pallav Tewari" userId="f4095bcfa3c184b6" providerId="LiveId" clId="{744915BC-EB32-4A41-BD0B-8747A1EE373D}" dt="2025-03-26T19:28:51.678" v="2677" actId="478"/>
          <ac:spMkLst>
            <pc:docMk/>
            <pc:sldMk cId="486260778" sldId="267"/>
            <ac:spMk id="10" creationId="{B258EB86-12FC-CE0F-A293-6F00C477E6AC}"/>
          </ac:spMkLst>
        </pc:spChg>
        <pc:spChg chg="add del">
          <ac:chgData name="Pallav Tewari" userId="f4095bcfa3c184b6" providerId="LiveId" clId="{744915BC-EB32-4A41-BD0B-8747A1EE373D}" dt="2025-03-26T19:29:31.869" v="2682" actId="22"/>
          <ac:spMkLst>
            <pc:docMk/>
            <pc:sldMk cId="486260778" sldId="267"/>
            <ac:spMk id="12" creationId="{B0AB7330-0F3B-630A-FFA6-813E7CA61562}"/>
          </ac:spMkLst>
        </pc:spChg>
        <pc:spChg chg="add mod">
          <ac:chgData name="Pallav Tewari" userId="f4095bcfa3c184b6" providerId="LiveId" clId="{744915BC-EB32-4A41-BD0B-8747A1EE373D}" dt="2025-03-26T19:32:29.651" v="2777" actId="20577"/>
          <ac:spMkLst>
            <pc:docMk/>
            <pc:sldMk cId="486260778" sldId="267"/>
            <ac:spMk id="14" creationId="{DD5473C2-8BCE-9FB1-A131-0606C90B542D}"/>
          </ac:spMkLst>
        </pc:spChg>
        <pc:picChg chg="add del mod">
          <ac:chgData name="Pallav Tewari" userId="f4095bcfa3c184b6" providerId="LiveId" clId="{744915BC-EB32-4A41-BD0B-8747A1EE373D}" dt="2025-03-26T19:28:51.678" v="2677" actId="478"/>
          <ac:picMkLst>
            <pc:docMk/>
            <pc:sldMk cId="486260778" sldId="267"/>
            <ac:picMk id="4" creationId="{941A82F3-746E-A01A-D5DE-8E95B1336122}"/>
          </ac:picMkLst>
        </pc:picChg>
        <pc:picChg chg="add del mod">
          <ac:chgData name="Pallav Tewari" userId="f4095bcfa3c184b6" providerId="LiveId" clId="{744915BC-EB32-4A41-BD0B-8747A1EE373D}" dt="2025-03-26T19:28:51.678" v="2677" actId="478"/>
          <ac:picMkLst>
            <pc:docMk/>
            <pc:sldMk cId="486260778" sldId="267"/>
            <ac:picMk id="5" creationId="{E9D73D66-7571-D483-FBB0-935D09FC588F}"/>
          </ac:picMkLst>
        </pc:picChg>
        <pc:picChg chg="add mod">
          <ac:chgData name="Pallav Tewari" userId="f4095bcfa3c184b6" providerId="LiveId" clId="{744915BC-EB32-4A41-BD0B-8747A1EE373D}" dt="2025-03-25T16:50:40.532" v="1359"/>
          <ac:picMkLst>
            <pc:docMk/>
            <pc:sldMk cId="486260778" sldId="267"/>
            <ac:picMk id="6" creationId="{0056F414-9A89-004D-57CB-7B014D69C582}"/>
          </ac:picMkLst>
        </pc:picChg>
        <pc:picChg chg="add del mod">
          <ac:chgData name="Pallav Tewari" userId="f4095bcfa3c184b6" providerId="LiveId" clId="{744915BC-EB32-4A41-BD0B-8747A1EE373D}" dt="2025-03-25T17:00:12.472" v="1370" actId="478"/>
          <ac:picMkLst>
            <pc:docMk/>
            <pc:sldMk cId="486260778" sldId="267"/>
            <ac:picMk id="4098" creationId="{15549810-ADEA-FAD5-F086-253878DE0033}"/>
          </ac:picMkLst>
        </pc:picChg>
        <pc:picChg chg="add mod">
          <ac:chgData name="Pallav Tewari" userId="f4095bcfa3c184b6" providerId="LiveId" clId="{744915BC-EB32-4A41-BD0B-8747A1EE373D}" dt="2025-03-26T19:31:34.615" v="2726" actId="1076"/>
          <ac:picMkLst>
            <pc:docMk/>
            <pc:sldMk cId="486260778" sldId="267"/>
            <ac:picMk id="4100" creationId="{15178028-0453-4111-CC79-54C80D2998AC}"/>
          </ac:picMkLst>
        </pc:picChg>
      </pc:sldChg>
      <pc:sldChg chg="new add del">
        <pc:chgData name="Pallav Tewari" userId="f4095bcfa3c184b6" providerId="LiveId" clId="{744915BC-EB32-4A41-BD0B-8747A1EE373D}" dt="2025-03-25T16:57:16.868" v="1364" actId="680"/>
        <pc:sldMkLst>
          <pc:docMk/>
          <pc:sldMk cId="2849330851" sldId="268"/>
        </pc:sldMkLst>
      </pc:sldChg>
    </pc:docChg>
  </pc:docChgLst>
</pc:chgInfo>
</file>

<file path=ppt/comments/modernComment_103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1CC11F8-5AEC-4EFE-9C60-50E890E0C2E0}" authorId="{DE40FCEC-73A2-A042-BF4D-B4FACECC0676}" created="2025-03-23T19:56:23.023">
    <pc:sldMkLst xmlns:pc="http://schemas.microsoft.com/office/powerpoint/2013/main/command">
      <pc:docMk/>
      <pc:sldMk cId="0" sldId="259"/>
    </pc:sldMkLst>
    <p188:txBody>
      <a:bodyPr/>
      <a:lstStyle/>
      <a:p>
        <a:r>
          <a:rPr lang="en-IN"/>
          <a:t>Change the icons to suit the description more!!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eaeb7ee6b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g2eeaeb7ee6b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eaeb7ee6b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2eeaeb7ee6b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eeaeb7ee6b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2eeaeb7ee6b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eaeb7ee6b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2eeaeb7ee6b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aeb7ee6b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eeaeb7ee6b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4F2E232C-98AF-24E8-EA71-BA03834BF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aeb7ee6b_1_95:notes">
            <a:extLst>
              <a:ext uri="{FF2B5EF4-FFF2-40B4-BE49-F238E27FC236}">
                <a16:creationId xmlns:a16="http://schemas.microsoft.com/office/drawing/2014/main" id="{13F6121D-9EA3-D449-617C-F39866D41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2eeaeb7ee6b_1_95:notes">
            <a:extLst>
              <a:ext uri="{FF2B5EF4-FFF2-40B4-BE49-F238E27FC236}">
                <a16:creationId xmlns:a16="http://schemas.microsoft.com/office/drawing/2014/main" id="{838B65EF-81DC-115B-417B-103BE805DE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132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eaeb7ee6b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3" name="Google Shape;163;g2eeaeb7ee6b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eaeb7ee6b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eeaeb7ee6b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eaeb7ee6b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49950" tIns="49950" rIns="49950" bIns="499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eeaeb7ee6b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735" y="0"/>
            <a:ext cx="2484077" cy="5148508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2000" b="1" i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18288000" h="10287000" extrusionOk="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4F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76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9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25400" lvl="0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L="25400" lvl="1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marL="25400" lvl="2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marL="25400" lvl="3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marL="25400" lvl="4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marL="25400" lvl="5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marL="25400" lvl="6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marL="25400" lvl="7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marL="25400" lvl="8" indent="0">
              <a:lnSpc>
                <a:spcPct val="100000"/>
              </a:lnSpc>
              <a:spcBef>
                <a:spcPts val="0"/>
              </a:spcBef>
              <a:buNone/>
              <a:defRPr sz="1300" b="0" i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3_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6324166" y="4179021"/>
            <a:ext cx="1874202" cy="43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4450" rIns="0" bIns="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14200"/>
                </a:solidFill>
                <a:latin typeface="Tahoma"/>
                <a:ea typeface="Tahoma"/>
                <a:cs typeface="Tahoma"/>
                <a:sym typeface="Tahoma"/>
              </a:rPr>
              <a:t>- Mohit Tewari</a:t>
            </a:r>
            <a:endParaRPr sz="1200" dirty="0">
              <a:latin typeface="Tahoma"/>
              <a:ea typeface="Tahoma"/>
              <a:cs typeface="Tahoma"/>
              <a:sym typeface="Tahoma"/>
            </a:endParaRPr>
          </a:p>
          <a:p>
            <a:pPr marL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F14200"/>
                </a:solidFill>
                <a:latin typeface="Tahoma"/>
                <a:ea typeface="Tahoma"/>
                <a:cs typeface="Tahoma"/>
                <a:sym typeface="Tahoma"/>
              </a:rPr>
              <a:t>  23f1002364</a:t>
            </a:r>
            <a:endParaRPr sz="13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4166" y="-5118"/>
            <a:ext cx="2823345" cy="2664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612512"/>
            <a:ext cx="2916977" cy="253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3211" y="286145"/>
            <a:ext cx="928687" cy="92868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/>
        </p:nvSpPr>
        <p:spPr>
          <a:xfrm>
            <a:off x="1310223" y="605675"/>
            <a:ext cx="26502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latin typeface="Tahoma"/>
                <a:ea typeface="Tahoma"/>
                <a:cs typeface="Tahoma"/>
                <a:sym typeface="Tahoma"/>
              </a:rPr>
              <a:t>IIT Madras, BS degree</a:t>
            </a:r>
            <a:endParaRPr sz="17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2156718" y="2874164"/>
            <a:ext cx="4830763" cy="30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Tahoma"/>
                <a:ea typeface="Tahoma"/>
                <a:cs typeface="Tahoma"/>
                <a:sym typeface="Tahoma"/>
              </a:rPr>
              <a:t>A Presentation for the BDM capstone Project</a:t>
            </a:r>
            <a:endParaRPr sz="1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02692" y="1954081"/>
            <a:ext cx="8538845" cy="82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650" rIns="0" bIns="0" anchor="t" anchorCtr="0">
            <a:spAutoFit/>
          </a:bodyPr>
          <a:lstStyle/>
          <a:p>
            <a:pPr marL="1892300" marR="0" lvl="0" indent="-1892300" algn="l" rtl="0">
              <a:lnSpc>
                <a:spcPct val="1005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                      Optimizing Online Retail Sales </a:t>
            </a:r>
            <a:br>
              <a:rPr lang="en-US" sz="2400" dirty="0"/>
            </a:br>
            <a:r>
              <a:rPr lang="en-US" sz="2400" dirty="0"/>
              <a:t>     Using Data-Driven Insights</a:t>
            </a:r>
            <a:endParaRPr sz="27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3223726" y="2289290"/>
            <a:ext cx="3156764" cy="668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dirty="0">
                <a:latin typeface="Tahoma"/>
                <a:ea typeface="Tahoma"/>
                <a:cs typeface="Tahoma"/>
                <a:sym typeface="Tahoma"/>
              </a:rPr>
              <a:t>Thank You !</a:t>
            </a:r>
            <a:endParaRPr sz="43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3794" y="3263410"/>
            <a:ext cx="4251849" cy="1880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28"/>
          <p:cNvGrpSpPr/>
          <p:nvPr/>
        </p:nvGrpSpPr>
        <p:grpSpPr>
          <a:xfrm>
            <a:off x="6312218" y="-6304"/>
            <a:ext cx="2832174" cy="5149804"/>
            <a:chOff x="12624437" y="-12609"/>
            <a:chExt cx="5664347" cy="10299608"/>
          </a:xfrm>
        </p:grpSpPr>
        <p:pic>
          <p:nvPicPr>
            <p:cNvPr id="189" name="Google Shape;189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165526" y="7278864"/>
              <a:ext cx="3122474" cy="3008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048507" y="3149142"/>
              <a:ext cx="3239493" cy="41087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624437" y="-12609"/>
              <a:ext cx="5664347" cy="32271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8"/>
          <p:cNvGrpSpPr/>
          <p:nvPr/>
        </p:nvGrpSpPr>
        <p:grpSpPr>
          <a:xfrm>
            <a:off x="9" y="-5752"/>
            <a:ext cx="5957239" cy="2593858"/>
            <a:chOff x="18" y="-11505"/>
            <a:chExt cx="11914477" cy="5187716"/>
          </a:xfrm>
        </p:grpSpPr>
        <p:pic>
          <p:nvPicPr>
            <p:cNvPr id="193" name="Google Shape;193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" y="-11505"/>
              <a:ext cx="6394187" cy="5187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600967" y="0"/>
              <a:ext cx="6313528" cy="340940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5" name="Google Shape;19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2920560"/>
            <a:ext cx="2455116" cy="222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9895" y="0"/>
            <a:ext cx="4934105" cy="514408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508000" y="452525"/>
            <a:ext cx="31152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 err="1">
                <a:latin typeface="Tahoma"/>
                <a:ea typeface="Tahoma"/>
                <a:cs typeface="Tahoma"/>
                <a:sym typeface="Tahoma"/>
              </a:rPr>
              <a:t>Bussiness</a:t>
            </a:r>
            <a:r>
              <a:rPr lang="en-IN" u="sng" dirty="0">
                <a:latin typeface="Tahoma"/>
                <a:ea typeface="Tahoma"/>
                <a:cs typeface="Tahoma"/>
                <a:sym typeface="Tahoma"/>
              </a:rPr>
              <a:t> Overview</a:t>
            </a:r>
            <a:endParaRPr lang="en-IN" u="sng" dirty="0"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508000" y="1582298"/>
            <a:ext cx="3570923" cy="2133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UK-based online retail company (Unknown Name) specializes in selling unique homeware and gift items to both individual customers and wholesalers.</a:t>
            </a:r>
          </a:p>
          <a:p>
            <a:pPr marL="12700" marR="0" lvl="0" indent="0" algn="l" rtl="0">
              <a:lnSpc>
                <a:spcPct val="10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The company operates globally, with a diverse customer base purchasing through its e-commerce platform.</a:t>
            </a:r>
            <a:r>
              <a:rPr lang="en-US" sz="1600" dirty="0">
                <a:latin typeface="Tahoma"/>
                <a:ea typeface="Tahoma"/>
                <a:cs typeface="Tahoma"/>
                <a:sym typeface="Tahoma"/>
              </a:rPr>
              <a:t> </a:t>
            </a:r>
            <a:endParaRPr sz="1300" dirty="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DC979D-8DAC-7831-779D-6D30EDD8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532345"/>
            <a:ext cx="4078809" cy="40788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4163" y="1716903"/>
            <a:ext cx="1874820" cy="989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Chall</a:t>
            </a:r>
            <a:r>
              <a:rPr lang="en-IN" u="sng" dirty="0"/>
              <a:t>e</a:t>
            </a:r>
            <a:r>
              <a:rPr lang="en" u="sng" dirty="0"/>
              <a:t>nges to Explore</a:t>
            </a:r>
            <a:endParaRPr u="sng" dirty="0"/>
          </a:p>
        </p:txBody>
      </p:sp>
      <p:sp>
        <p:nvSpPr>
          <p:cNvPr id="129" name="Google Shape;129;p22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30" name="Google Shape;130;p22"/>
          <p:cNvSpPr txBox="1"/>
          <p:nvPr/>
        </p:nvSpPr>
        <p:spPr>
          <a:xfrm>
            <a:off x="3410123" y="3174858"/>
            <a:ext cx="2022899" cy="2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25" rIns="0" bIns="0" anchor="t" anchorCtr="0">
            <a:spAutoFit/>
          </a:bodyPr>
          <a:lstStyle/>
          <a:p>
            <a:pPr marL="12700" marR="0" lvl="0" indent="0" algn="ctr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ahoma"/>
                <a:ea typeface="Tahoma"/>
                <a:cs typeface="Tahoma"/>
                <a:sym typeface="Tahoma"/>
              </a:rPr>
              <a:t>High Value Customers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9159C-8F0B-8C90-73D4-5EF453BC45D3}"/>
              </a:ext>
            </a:extLst>
          </p:cNvPr>
          <p:cNvSpPr txBox="1"/>
          <p:nvPr/>
        </p:nvSpPr>
        <p:spPr>
          <a:xfrm>
            <a:off x="6035057" y="3174858"/>
            <a:ext cx="23383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ahoma"/>
                <a:ea typeface="Tahoma"/>
                <a:cs typeface="Tahoma"/>
                <a:sym typeface="Tahoma"/>
              </a:rPr>
              <a:t>Segmenting Customers based on purchase style</a:t>
            </a:r>
            <a:endParaRPr lang="en-IN" sz="1600" dirty="0"/>
          </a:p>
        </p:txBody>
      </p:sp>
      <p:pic>
        <p:nvPicPr>
          <p:cNvPr id="1026" name="Picture 2" descr="Customer segment - Free business icons">
            <a:extLst>
              <a:ext uri="{FF2B5EF4-FFF2-40B4-BE49-F238E27FC236}">
                <a16:creationId xmlns:a16="http://schemas.microsoft.com/office/drawing/2014/main" id="{169F85DB-2857-B400-9DED-D6DDB329F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203" y="1543560"/>
            <a:ext cx="1336188" cy="133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duct - Free business and finance icons">
            <a:extLst>
              <a:ext uri="{FF2B5EF4-FFF2-40B4-BE49-F238E27FC236}">
                <a16:creationId xmlns:a16="http://schemas.microsoft.com/office/drawing/2014/main" id="{EADBB473-D918-BD45-66C8-1DEFDB40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9" y="1543560"/>
            <a:ext cx="1464039" cy="146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0;p22">
            <a:extLst>
              <a:ext uri="{FF2B5EF4-FFF2-40B4-BE49-F238E27FC236}">
                <a16:creationId xmlns:a16="http://schemas.microsoft.com/office/drawing/2014/main" id="{0FEEB3FA-59C9-F9CB-52C9-251A1CC452B6}"/>
              </a:ext>
            </a:extLst>
          </p:cNvPr>
          <p:cNvSpPr txBox="1"/>
          <p:nvPr/>
        </p:nvSpPr>
        <p:spPr>
          <a:xfrm>
            <a:off x="711178" y="3174858"/>
            <a:ext cx="2022899" cy="27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725" rIns="0" bIns="0" anchor="t" anchorCtr="0">
            <a:spAutoFit/>
          </a:bodyPr>
          <a:lstStyle/>
          <a:p>
            <a:pPr marL="12700" marR="0" lvl="0" indent="0" algn="ctr" rtl="0">
              <a:lnSpc>
                <a:spcPct val="108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latin typeface="Tahoma"/>
                <a:ea typeface="Tahoma"/>
                <a:cs typeface="Tahoma"/>
                <a:sym typeface="Tahoma"/>
              </a:rPr>
              <a:t>High Value Products</a:t>
            </a:r>
            <a:endParaRPr sz="1600" dirty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" name="Google Shape;149;p24">
            <a:extLst>
              <a:ext uri="{FF2B5EF4-FFF2-40B4-BE49-F238E27FC236}">
                <a16:creationId xmlns:a16="http://schemas.microsoft.com/office/drawing/2014/main" id="{4111412B-3BE0-D353-E81E-A1DFDD1EA91D}"/>
              </a:ext>
            </a:extLst>
          </p:cNvPr>
          <p:cNvSpPr txBox="1">
            <a:spLocks/>
          </p:cNvSpPr>
          <p:nvPr/>
        </p:nvSpPr>
        <p:spPr>
          <a:xfrm>
            <a:off x="422177" y="445358"/>
            <a:ext cx="8128000" cy="3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4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N" u="sng" dirty="0"/>
              <a:t>Data Collection and 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BFB66-E0D4-7BD6-873C-659FF8985A11}"/>
              </a:ext>
            </a:extLst>
          </p:cNvPr>
          <p:cNvSpPr txBox="1"/>
          <p:nvPr/>
        </p:nvSpPr>
        <p:spPr>
          <a:xfrm>
            <a:off x="422176" y="1122105"/>
            <a:ext cx="6173695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• Data Source: UCI Machine Learning Repository</a:t>
            </a:r>
          </a:p>
          <a:p>
            <a:r>
              <a:rPr lang="en-IN" dirty="0"/>
              <a:t>• Data columns: </a:t>
            </a:r>
            <a:r>
              <a:rPr lang="en-IN" dirty="0" err="1"/>
              <a:t>InvoiceNo</a:t>
            </a:r>
            <a:r>
              <a:rPr lang="en-IN" dirty="0"/>
              <a:t>, </a:t>
            </a:r>
            <a:r>
              <a:rPr lang="en-IN" dirty="0" err="1"/>
              <a:t>StockCode</a:t>
            </a:r>
            <a:r>
              <a:rPr lang="en-IN" dirty="0"/>
              <a:t>, Description, Quantity, </a:t>
            </a:r>
            <a:r>
              <a:rPr lang="en-IN" dirty="0" err="1"/>
              <a:t>InvoiceDate</a:t>
            </a:r>
            <a:r>
              <a:rPr lang="en-IN" dirty="0"/>
              <a:t>, </a:t>
            </a:r>
            <a:r>
              <a:rPr lang="en-IN" dirty="0" err="1"/>
              <a:t>UnitPrice</a:t>
            </a:r>
            <a:r>
              <a:rPr lang="en-IN" dirty="0"/>
              <a:t>, </a:t>
            </a:r>
            <a:r>
              <a:rPr lang="en-IN" dirty="0" err="1"/>
              <a:t>CustomerID</a:t>
            </a:r>
            <a:r>
              <a:rPr lang="en-IN" dirty="0"/>
              <a:t> and Country.</a:t>
            </a:r>
          </a:p>
          <a:p>
            <a:r>
              <a:rPr lang="en-IN" dirty="0"/>
              <a:t>• Sales records from Dec 2010 - Dec 2011 (1 year worth of data)</a:t>
            </a:r>
          </a:p>
          <a:p>
            <a:r>
              <a:rPr lang="en-IN" dirty="0"/>
              <a:t>• Data preprocessing: Handling missing values, Removing duplicates, adding revenue column, etc</a:t>
            </a:r>
          </a:p>
          <a:p>
            <a:endParaRPr lang="en-IN" dirty="0"/>
          </a:p>
          <a:p>
            <a:r>
              <a:rPr lang="en-IN" dirty="0"/>
              <a:t>• Methods used for analysing problems: 	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Pareto Analysis for identifying high value Products and Customers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Time Series Analysis for Analysing Trends in Demand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Demand Forecasting using ARIMA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Return Analysis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K-Means Clustering for Customer Segmentation.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endParaRPr lang="en-IN" dirty="0"/>
          </a:p>
          <a:p>
            <a:pPr lvl="3"/>
            <a:r>
              <a:rPr lang="en-IN" dirty="0"/>
              <a:t>• Tools Used: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Python</a:t>
            </a:r>
          </a:p>
          <a:p>
            <a:pPr marL="285750" lvl="3" indent="-285750">
              <a:buFont typeface="Courier New" panose="02070309020205020404" pitchFamily="49" charset="0"/>
              <a:buChar char="o"/>
            </a:pPr>
            <a:r>
              <a:rPr lang="en-IN" dirty="0"/>
              <a:t>Python Libraries: Pandas, </a:t>
            </a:r>
            <a:r>
              <a:rPr lang="en-IN" dirty="0" err="1"/>
              <a:t>StatsModels</a:t>
            </a:r>
            <a:r>
              <a:rPr lang="en-IN" dirty="0"/>
              <a:t>, Matplotlib, Scikit-learn etc</a:t>
            </a:r>
          </a:p>
        </p:txBody>
      </p:sp>
      <p:pic>
        <p:nvPicPr>
          <p:cNvPr id="5" name="Google Shape;109;p20">
            <a:extLst>
              <a:ext uri="{FF2B5EF4-FFF2-40B4-BE49-F238E27FC236}">
                <a16:creationId xmlns:a16="http://schemas.microsoft.com/office/drawing/2014/main" id="{529D4CC6-36DA-3BAC-6B9C-7575F1AACA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9889" y="0"/>
            <a:ext cx="3304111" cy="3830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508000" y="430022"/>
            <a:ext cx="8128000" cy="3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4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Results &amp; Findings: Product Pareto Analysis</a:t>
            </a:r>
            <a:endParaRPr u="sng" dirty="0"/>
          </a:p>
        </p:txBody>
      </p:sp>
      <p:sp>
        <p:nvSpPr>
          <p:cNvPr id="150" name="Google Shape;150;p24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9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628D254-D3B6-0309-327C-C4C3A8EA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2" y="1230059"/>
            <a:ext cx="3705847" cy="196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52908B3-0D7E-1F0B-FD64-FFD32C648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73" y="1217105"/>
            <a:ext cx="3481200" cy="19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9A0BAF-1B39-BD67-D8CB-56FBE874AF7E}"/>
              </a:ext>
            </a:extLst>
          </p:cNvPr>
          <p:cNvSpPr txBox="1"/>
          <p:nvPr/>
        </p:nvSpPr>
        <p:spPr>
          <a:xfrm>
            <a:off x="2129534" y="3446924"/>
            <a:ext cx="619760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Total Products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3,941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Products contributing to 80% of revenue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799 (20.27%)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  <a:latin typeface="+mj-lt"/>
              </a:rPr>
              <a:t>Key Takeaway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: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 A small fraction of products generate the majority of sales, so inventory and marketing efforts should prioritize these high-revenue items.</a:t>
            </a: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>
          <a:extLst>
            <a:ext uri="{FF2B5EF4-FFF2-40B4-BE49-F238E27FC236}">
              <a16:creationId xmlns:a16="http://schemas.microsoft.com/office/drawing/2014/main" id="{B62F5F62-1224-F5C9-BC64-05FAE3471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>
            <a:extLst>
              <a:ext uri="{FF2B5EF4-FFF2-40B4-BE49-F238E27FC236}">
                <a16:creationId xmlns:a16="http://schemas.microsoft.com/office/drawing/2014/main" id="{15261858-B741-7A21-74A2-B463FB9B6E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8000" y="405638"/>
            <a:ext cx="8128000" cy="3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4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Results &amp; Findings: Customer Pareto Analysis</a:t>
            </a:r>
            <a:endParaRPr u="sng" dirty="0"/>
          </a:p>
        </p:txBody>
      </p:sp>
      <p:sp>
        <p:nvSpPr>
          <p:cNvPr id="150" name="Google Shape;150;p24">
            <a:extLst>
              <a:ext uri="{FF2B5EF4-FFF2-40B4-BE49-F238E27FC236}">
                <a16:creationId xmlns:a16="http://schemas.microsoft.com/office/drawing/2014/main" id="{F2186598-9ABA-169D-BF68-0C804A7CE0F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B177ACB-E235-FE42-D1C5-7CAFCD87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72" y="1230059"/>
            <a:ext cx="3438144" cy="196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F0BE8DC-6B4C-60ED-7F17-45244FEC3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83" y="1230059"/>
            <a:ext cx="3705846" cy="196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8FBE76-FB83-9E81-1085-77ADB23A044E}"/>
              </a:ext>
            </a:extLst>
          </p:cNvPr>
          <p:cNvSpPr txBox="1"/>
          <p:nvPr/>
        </p:nvSpPr>
        <p:spPr>
          <a:xfrm>
            <a:off x="2137662" y="3435552"/>
            <a:ext cx="614070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Total Customers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4,340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solidFill>
                  <a:schemeClr val="tx1"/>
                </a:solidFill>
                <a:effectLst/>
                <a:latin typeface="+mj-lt"/>
              </a:rPr>
              <a:t>Customers contributing to 80% of revenue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: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932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(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21.47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chemeClr val="tx1"/>
                </a:solidFill>
                <a:latin typeface="+mj-lt"/>
              </a:rPr>
              <a:t>Key takeaway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:</a:t>
            </a:r>
            <a:r>
              <a:rPr lang="en-US" b="0" i="0" dirty="0">
                <a:solidFill>
                  <a:schemeClr val="tx1"/>
                </a:solidFill>
                <a:effectLst/>
                <a:latin typeface="+mj-lt"/>
              </a:rPr>
              <a:t> A small group of high-value customers drive most revenue, so personalized marketing and loyalty programs can maximize retention.</a:t>
            </a:r>
            <a:br>
              <a:rPr lang="en-US" dirty="0">
                <a:solidFill>
                  <a:schemeClr val="tx1"/>
                </a:solidFill>
                <a:latin typeface="+mj-lt"/>
              </a:rPr>
            </a:br>
            <a:endParaRPr lang="en-IN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553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0;p25">
            <a:extLst>
              <a:ext uri="{FF2B5EF4-FFF2-40B4-BE49-F238E27FC236}">
                <a16:creationId xmlns:a16="http://schemas.microsoft.com/office/drawing/2014/main" id="{DCA6DDEA-E926-B146-A2E6-CB09A1B183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  <a:endParaRPr dirty="0"/>
          </a:p>
        </p:txBody>
      </p:sp>
      <p:sp>
        <p:nvSpPr>
          <p:cNvPr id="3" name="Google Shape;149;p24">
            <a:extLst>
              <a:ext uri="{FF2B5EF4-FFF2-40B4-BE49-F238E27FC236}">
                <a16:creationId xmlns:a16="http://schemas.microsoft.com/office/drawing/2014/main" id="{08CF1835-3870-63C5-9B37-6E2FC5277119}"/>
              </a:ext>
            </a:extLst>
          </p:cNvPr>
          <p:cNvSpPr txBox="1">
            <a:spLocks/>
          </p:cNvSpPr>
          <p:nvPr/>
        </p:nvSpPr>
        <p:spPr>
          <a:xfrm>
            <a:off x="508000" y="396494"/>
            <a:ext cx="8128000" cy="381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345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700"/>
            <a:r>
              <a:rPr lang="en-IN" u="sng" dirty="0"/>
              <a:t>Results &amp; Findings: Customer Segmentation</a:t>
            </a:r>
          </a:p>
        </p:txBody>
      </p:sp>
      <p:pic>
        <p:nvPicPr>
          <p:cNvPr id="6" name="Google Shape;109;p20">
            <a:extLst>
              <a:ext uri="{FF2B5EF4-FFF2-40B4-BE49-F238E27FC236}">
                <a16:creationId xmlns:a16="http://schemas.microsoft.com/office/drawing/2014/main" id="{0056F414-9A89-004D-57CB-7B014D69C58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839889" y="0"/>
            <a:ext cx="3304111" cy="383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5178028-0453-4111-CC79-54C80D299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08" y="1673126"/>
            <a:ext cx="3522492" cy="2157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5473C2-8BCE-9FB1-A131-0606C90B542D}"/>
              </a:ext>
            </a:extLst>
          </p:cNvPr>
          <p:cNvSpPr txBox="1"/>
          <p:nvPr/>
        </p:nvSpPr>
        <p:spPr>
          <a:xfrm>
            <a:off x="508000" y="1107236"/>
            <a:ext cx="45720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K-Means Clustering with 2 clusters (K = 2)</a:t>
            </a:r>
          </a:p>
          <a:p>
            <a:endParaRPr lang="en-US" dirty="0"/>
          </a:p>
          <a:p>
            <a:r>
              <a:rPr lang="en-US" b="1" dirty="0"/>
              <a:t>Blue Cluster – Regular Shoppers</a:t>
            </a:r>
          </a:p>
          <a:p>
            <a:r>
              <a:rPr lang="en-US" dirty="0"/>
              <a:t>• Majority of customers fall in this group.</a:t>
            </a:r>
          </a:p>
          <a:p>
            <a:r>
              <a:rPr lang="en-US" dirty="0"/>
              <a:t>• They make occasional purchases with lower total spending.</a:t>
            </a:r>
          </a:p>
          <a:p>
            <a:r>
              <a:rPr lang="en-US" dirty="0"/>
              <a:t>• Fewer product returns (Return Frequency = 1.84).</a:t>
            </a:r>
          </a:p>
          <a:p>
            <a:endParaRPr lang="en-US" dirty="0"/>
          </a:p>
          <a:p>
            <a:r>
              <a:rPr lang="en-US" b="1" dirty="0"/>
              <a:t>Green Cluster – High-Value Customers </a:t>
            </a:r>
          </a:p>
          <a:p>
            <a:r>
              <a:rPr lang="en-US" dirty="0"/>
              <a:t>• These customers spend significantly more. </a:t>
            </a:r>
          </a:p>
          <a:p>
            <a:r>
              <a:rPr lang="en-US" dirty="0"/>
              <a:t>• They make frequent purchases and buy a wide variety of products. </a:t>
            </a:r>
          </a:p>
          <a:p>
            <a:r>
              <a:rPr lang="en-US" dirty="0"/>
              <a:t>• Higher return frequency (59.6), indicating potential dissatisfaction or bulk purchasing behavior.</a:t>
            </a:r>
          </a:p>
        </p:txBody>
      </p:sp>
    </p:spTree>
    <p:extLst>
      <p:ext uri="{BB962C8B-B14F-4D97-AF65-F5344CB8AC3E}">
        <p14:creationId xmlns:p14="http://schemas.microsoft.com/office/powerpoint/2010/main" val="48626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524066" y="505294"/>
            <a:ext cx="4499038" cy="3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u="sng" dirty="0"/>
              <a:t>Problems that need Attention</a:t>
            </a:r>
            <a:endParaRPr u="sng" dirty="0"/>
          </a:p>
        </p:txBody>
      </p:sp>
      <p:sp>
        <p:nvSpPr>
          <p:cNvPr id="173" name="Google Shape;173;p26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8</a:t>
            </a:r>
            <a:endParaRPr dirty="0"/>
          </a:p>
        </p:txBody>
      </p:sp>
      <p:pic>
        <p:nvPicPr>
          <p:cNvPr id="2" name="Google Shape;167;p26">
            <a:extLst>
              <a:ext uri="{FF2B5EF4-FFF2-40B4-BE49-F238E27FC236}">
                <a16:creationId xmlns:a16="http://schemas.microsoft.com/office/drawing/2014/main" id="{9DC021A0-447E-1E12-ABEC-31FAB39463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6601" y="-4595"/>
            <a:ext cx="4907399" cy="48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E48CCC-CDA5-9094-C8BD-2C9F7A40CDC1}"/>
              </a:ext>
            </a:extLst>
          </p:cNvPr>
          <p:cNvSpPr txBox="1"/>
          <p:nvPr/>
        </p:nvSpPr>
        <p:spPr>
          <a:xfrm>
            <a:off x="371690" y="1177014"/>
            <a:ext cx="46514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/>
              <a:t>• </a:t>
            </a:r>
            <a:r>
              <a:rPr lang="en-US" sz="1600" b="1" u="sng" dirty="0" err="1"/>
              <a:t>CustomerID</a:t>
            </a:r>
            <a:r>
              <a:rPr lang="en-US" sz="1600" b="1" dirty="0"/>
              <a:t>:</a:t>
            </a:r>
            <a:r>
              <a:rPr lang="en-US" sz="1600" dirty="0"/>
              <a:t> About 135,080 missing values (about 24.9% of the sample).</a:t>
            </a:r>
          </a:p>
          <a:p>
            <a:endParaRPr lang="en-US" sz="1600" dirty="0"/>
          </a:p>
          <a:p>
            <a:r>
              <a:rPr lang="en-IN" sz="1600" dirty="0"/>
              <a:t>• During pareto analysis, </a:t>
            </a:r>
            <a:r>
              <a:rPr lang="en-US" sz="1600" dirty="0"/>
              <a:t>Unknown Customers generated over GBP </a:t>
            </a:r>
            <a:r>
              <a:rPr lang="en-US" sz="1600" b="1" dirty="0"/>
              <a:t>1,732,777 (16.3%)</a:t>
            </a:r>
            <a:r>
              <a:rPr lang="en-US" sz="1600" dirty="0"/>
              <a:t> in revenue.</a:t>
            </a:r>
          </a:p>
          <a:p>
            <a:endParaRPr lang="en-US" sz="1600" dirty="0"/>
          </a:p>
          <a:p>
            <a:r>
              <a:rPr lang="en-IN" sz="1600" dirty="0"/>
              <a:t>• </a:t>
            </a:r>
            <a:r>
              <a:rPr lang="en-US" sz="1600" dirty="0"/>
              <a:t>Total sales revenue were GBP </a:t>
            </a:r>
            <a:r>
              <a:rPr lang="en-US" sz="1600" b="1" dirty="0"/>
              <a:t>9,747,747</a:t>
            </a:r>
            <a:r>
              <a:rPr lang="en-US" sz="1600" dirty="0"/>
              <a:t> and </a:t>
            </a:r>
          </a:p>
          <a:p>
            <a:r>
              <a:rPr lang="en-US" sz="1600" dirty="0"/>
              <a:t>total return summed to GBP </a:t>
            </a:r>
            <a:r>
              <a:rPr lang="en-US" sz="1600" b="1" dirty="0"/>
              <a:t>896,812 (9.2%)</a:t>
            </a:r>
            <a:r>
              <a:rPr lang="en-US" sz="1600" dirty="0"/>
              <a:t>.</a:t>
            </a:r>
          </a:p>
          <a:p>
            <a:endParaRPr lang="en-US" sz="1600" b="1" dirty="0"/>
          </a:p>
          <a:p>
            <a:r>
              <a:rPr lang="en-IN" sz="1600" dirty="0"/>
              <a:t>• During return analysis </a:t>
            </a:r>
            <a:r>
              <a:rPr lang="en-US" sz="1600" dirty="0"/>
              <a:t>Unknown Customers generated over GBP </a:t>
            </a:r>
            <a:r>
              <a:rPr lang="en-US" sz="1600" b="1" dirty="0"/>
              <a:t>285,470 (31.8%) </a:t>
            </a:r>
            <a:r>
              <a:rPr lang="en-US" sz="1600" dirty="0"/>
              <a:t>in returns.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0B74C17C-54B0-C98A-7991-DDBD7282B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66" y="1003081"/>
            <a:ext cx="3503543" cy="1384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48FE8D3-EFA3-7549-8E81-01B3A48E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766" y="3257040"/>
            <a:ext cx="3503543" cy="13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728" y="59074"/>
            <a:ext cx="3230271" cy="50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508000" y="446135"/>
            <a:ext cx="8128000" cy="314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/>
              <a:t>Proposed Sugesstions and Solutions</a:t>
            </a:r>
            <a:endParaRPr u="sng" dirty="0"/>
          </a:p>
        </p:txBody>
      </p:sp>
      <p:sp>
        <p:nvSpPr>
          <p:cNvPr id="180" name="Google Shape;180;p27"/>
          <p:cNvSpPr txBox="1">
            <a:spLocks noGrp="1"/>
          </p:cNvSpPr>
          <p:nvPr>
            <p:ph type="sldNum" idx="12"/>
          </p:nvPr>
        </p:nvSpPr>
        <p:spPr>
          <a:xfrm>
            <a:off x="8875399" y="4761373"/>
            <a:ext cx="139700" cy="210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0150" rIns="0" bIns="0" anchor="t" anchorCtr="0">
            <a:spAutoFit/>
          </a:bodyPr>
          <a:lstStyle/>
          <a:p>
            <a:pPr marL="254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  <a:endParaRPr dirty="0"/>
          </a:p>
        </p:txBody>
      </p:sp>
      <p:sp>
        <p:nvSpPr>
          <p:cNvPr id="181" name="Google Shape;181;p27"/>
          <p:cNvSpPr txBox="1"/>
          <p:nvPr/>
        </p:nvSpPr>
        <p:spPr>
          <a:xfrm>
            <a:off x="657724" y="1015675"/>
            <a:ext cx="5706500" cy="375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spAutoFit/>
          </a:bodyPr>
          <a:lstStyle/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Better Data Management: </a:t>
            </a:r>
            <a:r>
              <a:rPr lang="en-US" dirty="0"/>
              <a:t>Improve data collection on customer identities, ask for reviews, reasons for returns etc. </a:t>
            </a:r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Inventory Optimization: </a:t>
            </a:r>
            <a:r>
              <a:rPr lang="en-US" dirty="0"/>
              <a:t>Focus on the top 20% of revenue-generating products to improve stock efficiency.</a:t>
            </a:r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Customer Retention: </a:t>
            </a:r>
            <a:r>
              <a:rPr lang="en-US" dirty="0"/>
              <a:t>Use loyalty programs and personalized marketing for high-value customers.</a:t>
            </a:r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High value Customers: </a:t>
            </a:r>
            <a:r>
              <a:rPr lang="en-US" dirty="0"/>
              <a:t>Can be offered premium services (exclusive deals, faster shipping, or VIP support).</a:t>
            </a:r>
            <a:endParaRPr lang="en-US" b="1" dirty="0"/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More Data: A</a:t>
            </a:r>
            <a:r>
              <a:rPr lang="en-US" dirty="0"/>
              <a:t>ttempt demand forecasting with at least 2-3 years of time series data using ARIMA or other models to yield significant results . </a:t>
            </a:r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Return Reduction:</a:t>
            </a:r>
            <a:r>
              <a:rPr lang="en-US" dirty="0"/>
              <a:t> Investigate high-return products/customers and implement stricter policies. </a:t>
            </a:r>
          </a:p>
          <a:p>
            <a:pPr marL="6350" marR="304800" lvl="0" algn="l" rtl="0">
              <a:lnSpc>
                <a:spcPct val="115799"/>
              </a:lnSpc>
              <a:spcBef>
                <a:spcPts val="0"/>
              </a:spcBef>
              <a:spcAft>
                <a:spcPts val="0"/>
              </a:spcAft>
              <a:buSzPts val="1700"/>
            </a:pPr>
            <a:r>
              <a:rPr lang="en-US" b="1" dirty="0"/>
              <a:t>Targeted Marketing: </a:t>
            </a:r>
            <a:r>
              <a:rPr lang="en-US" dirty="0"/>
              <a:t>Use segmentation insights to offer promotions for regular shoppers and exclusive perks for high-value customers.</a:t>
            </a:r>
            <a:endParaRPr dirty="0">
              <a:latin typeface="Lucida Sans"/>
              <a:ea typeface="Lucida Sans"/>
              <a:cs typeface="Lucida Sans"/>
              <a:sym typeface="Lucid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4133</TotalTime>
  <Words>599</Words>
  <Application>Microsoft Office PowerPoint</Application>
  <PresentationFormat>On-screen Show (16:9)</PresentationFormat>
  <Paragraphs>74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Lucida Sans</vt:lpstr>
      <vt:lpstr>Arial</vt:lpstr>
      <vt:lpstr>Tahoma</vt:lpstr>
      <vt:lpstr>Trebuchet MS</vt:lpstr>
      <vt:lpstr>Calibri</vt:lpstr>
      <vt:lpstr>Courier New</vt:lpstr>
      <vt:lpstr>Simple Light</vt:lpstr>
      <vt:lpstr>Office Theme</vt:lpstr>
      <vt:lpstr>                      Optimizing Online Retail Sales       Using Data-Driven Insights</vt:lpstr>
      <vt:lpstr>Bussiness Overview</vt:lpstr>
      <vt:lpstr>Challenges to Explore</vt:lpstr>
      <vt:lpstr>PowerPoint Presentation</vt:lpstr>
      <vt:lpstr>Results &amp; Findings: Product Pareto Analysis</vt:lpstr>
      <vt:lpstr>Results &amp; Findings: Customer Pareto Analysis</vt:lpstr>
      <vt:lpstr>PowerPoint Presentation</vt:lpstr>
      <vt:lpstr>Problems that need Attention</vt:lpstr>
      <vt:lpstr>Proposed Sugesstions and Solutions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Pallav Tewari</dc:creator>
  <cp:lastModifiedBy>Pallav Tewari</cp:lastModifiedBy>
  <cp:revision>5</cp:revision>
  <dcterms:modified xsi:type="dcterms:W3CDTF">2025-03-26T19:48:49Z</dcterms:modified>
</cp:coreProperties>
</file>